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D5A3-115D-427A-B209-33EC32D33F30}" type="datetimeFigureOut">
              <a:rPr lang="es-MX" smtClean="0"/>
              <a:t>11/11/2011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029B-6A72-42F0-A3BE-7F0D52AAF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6065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D5A3-115D-427A-B209-33EC32D33F30}" type="datetimeFigureOut">
              <a:rPr lang="es-MX" smtClean="0"/>
              <a:t>11/11/2011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029B-6A72-42F0-A3BE-7F0D52AAF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96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D5A3-115D-427A-B209-33EC32D33F30}" type="datetimeFigureOut">
              <a:rPr lang="es-MX" smtClean="0"/>
              <a:t>11/11/2011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029B-6A72-42F0-A3BE-7F0D52AAF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046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D5A3-115D-427A-B209-33EC32D33F30}" type="datetimeFigureOut">
              <a:rPr lang="es-MX" smtClean="0"/>
              <a:t>11/11/2011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029B-6A72-42F0-A3BE-7F0D52AAF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074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D5A3-115D-427A-B209-33EC32D33F30}" type="datetimeFigureOut">
              <a:rPr lang="es-MX" smtClean="0"/>
              <a:t>11/11/2011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029B-6A72-42F0-A3BE-7F0D52AAF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7848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D5A3-115D-427A-B209-33EC32D33F30}" type="datetimeFigureOut">
              <a:rPr lang="es-MX" smtClean="0"/>
              <a:t>11/11/2011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029B-6A72-42F0-A3BE-7F0D52AAF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4806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D5A3-115D-427A-B209-33EC32D33F30}" type="datetimeFigureOut">
              <a:rPr lang="es-MX" smtClean="0"/>
              <a:t>11/11/2011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029B-6A72-42F0-A3BE-7F0D52AAF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11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D5A3-115D-427A-B209-33EC32D33F30}" type="datetimeFigureOut">
              <a:rPr lang="es-MX" smtClean="0"/>
              <a:t>11/11/2011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029B-6A72-42F0-A3BE-7F0D52AAF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00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D5A3-115D-427A-B209-33EC32D33F30}" type="datetimeFigureOut">
              <a:rPr lang="es-MX" smtClean="0"/>
              <a:t>11/11/2011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029B-6A72-42F0-A3BE-7F0D52AAF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938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D5A3-115D-427A-B209-33EC32D33F30}" type="datetimeFigureOut">
              <a:rPr lang="es-MX" smtClean="0"/>
              <a:t>11/11/2011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029B-6A72-42F0-A3BE-7F0D52AAF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6557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D5A3-115D-427A-B209-33EC32D33F30}" type="datetimeFigureOut">
              <a:rPr lang="es-MX" smtClean="0"/>
              <a:t>11/11/2011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A029B-6A72-42F0-A3BE-7F0D52AAF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70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7D5A3-115D-427A-B209-33EC32D33F30}" type="datetimeFigureOut">
              <a:rPr lang="es-MX" smtClean="0"/>
              <a:t>11/11/2011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A029B-6A72-42F0-A3BE-7F0D52AAF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412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5"/>
          <a:stretch/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8" t="21819" r="5037" b="22605"/>
          <a:stretch/>
        </p:blipFill>
        <p:spPr bwMode="auto">
          <a:xfrm>
            <a:off x="179512" y="2013856"/>
            <a:ext cx="8569289" cy="3548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4 Conector recto de flecha"/>
          <p:cNvCxnSpPr/>
          <p:nvPr/>
        </p:nvCxnSpPr>
        <p:spPr>
          <a:xfrm flipH="1" flipV="1">
            <a:off x="395536" y="188640"/>
            <a:ext cx="360040" cy="72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flipH="1" flipV="1">
            <a:off x="1259632" y="3429000"/>
            <a:ext cx="360040" cy="72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flipH="1" flipV="1">
            <a:off x="2123728" y="908720"/>
            <a:ext cx="360040" cy="72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H="1" flipV="1">
            <a:off x="5868144" y="3465004"/>
            <a:ext cx="360040" cy="72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H="1" flipV="1">
            <a:off x="1079612" y="2708920"/>
            <a:ext cx="360040" cy="72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H="1" flipV="1">
            <a:off x="939246" y="2924944"/>
            <a:ext cx="360040" cy="72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1331640" y="270892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Marcamos estas opciones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87356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</dc:creator>
  <cp:lastModifiedBy>luis</cp:lastModifiedBy>
  <cp:revision>1</cp:revision>
  <dcterms:created xsi:type="dcterms:W3CDTF">2011-11-11T16:39:16Z</dcterms:created>
  <dcterms:modified xsi:type="dcterms:W3CDTF">2011-11-11T16:44:14Z</dcterms:modified>
</cp:coreProperties>
</file>