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06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6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46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74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784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80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11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0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38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55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70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D5A3-115D-427A-B209-33EC32D33F30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A029B-6A72-42F0-A3BE-7F0D52AAF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1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8" t="21819" r="5037" b="22605"/>
          <a:stretch/>
        </p:blipFill>
        <p:spPr bwMode="auto">
          <a:xfrm>
            <a:off x="179512" y="2013856"/>
            <a:ext cx="8569289" cy="354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 flipH="1" flipV="1">
            <a:off x="395536" y="188640"/>
            <a:ext cx="360040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 flipV="1">
            <a:off x="1259632" y="3429000"/>
            <a:ext cx="360040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 flipV="1">
            <a:off x="2123728" y="908720"/>
            <a:ext cx="360040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 flipV="1">
            <a:off x="5868144" y="3465004"/>
            <a:ext cx="360040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 flipV="1">
            <a:off x="1079612" y="2708920"/>
            <a:ext cx="360040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 flipV="1">
            <a:off x="939246" y="2924944"/>
            <a:ext cx="360040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331640" y="270892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Marcamos estas opciones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8735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</dc:creator>
  <cp:lastModifiedBy>luis</cp:lastModifiedBy>
  <cp:revision>1</cp:revision>
  <dcterms:created xsi:type="dcterms:W3CDTF">2011-11-11T16:39:16Z</dcterms:created>
  <dcterms:modified xsi:type="dcterms:W3CDTF">2011-11-11T16:44:14Z</dcterms:modified>
</cp:coreProperties>
</file>